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3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CAD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FCAD00"/>
                </a:solidFill>
                <a:latin typeface="Arial"/>
              </a:defRPr>
            </a:pPr>
            <a:r>
              <a:t>THE PLANFUL EXPERTS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7315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800" b="1">
                <a:solidFill>
                  <a:srgbClr val="FFFFFF"/>
                </a:solidFill>
                <a:latin typeface="Arial"/>
              </a:defRPr>
            </a:pPr>
            <a:r>
              <a:t>[Presentation Title]</a:t>
            </a:r>
          </a:p>
          <a:p>
            <a:pPr>
              <a:spcBef>
                <a:spcPts val="1200"/>
              </a:spcBef>
              <a:defRPr sz="2400" i="1">
                <a:solidFill>
                  <a:srgbClr val="FCAD00"/>
                </a:solidFill>
                <a:latin typeface="Arial"/>
              </a:defRPr>
            </a:pPr>
            <a:r>
              <a:t>[Subtitle or Client Name]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02920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8B8FA3"/>
                </a:solidFill>
                <a:latin typeface="Arial"/>
              </a:defRPr>
            </a:pPr>
            <a:r>
              <a:t>[Date] · [Location]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382800"/>
            <a:ext cx="12191695" cy="18000"/>
          </a:xfrm>
          <a:prstGeom prst="rect">
            <a:avLst/>
          </a:prstGeom>
          <a:solidFill>
            <a:srgbClr val="047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003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649224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8B8FA3"/>
                </a:solidFill>
                <a:latin typeface="Arial"/>
              </a:defRPr>
            </a:pPr>
            <a:r>
              <a:t>CONFIDENTIAL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0" y="649224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 b="1">
                <a:solidFill>
                  <a:srgbClr val="8B8FA3"/>
                </a:solidFill>
                <a:latin typeface="Arial"/>
              </a:defRPr>
            </a:pPr>
            <a:r>
              <a:t>TOP DOWN CPM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5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1828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FCAD00"/>
                </a:solidFill>
                <a:latin typeface="Arial"/>
              </a:defRPr>
            </a:pPr>
            <a:r>
              <a:t>01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3017520"/>
            <a:ext cx="548640" cy="36576"/>
          </a:xfrm>
          <a:prstGeom prst="rect">
            <a:avLst/>
          </a:prstGeom>
          <a:solidFill>
            <a:srgbClr val="047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3291840"/>
            <a:ext cx="7315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  <a:latin typeface="Arial"/>
              </a:defRPr>
            </a:pPr>
            <a:r>
              <a:t>[Section Title]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382800"/>
            <a:ext cx="12191695" cy="18000"/>
          </a:xfrm>
          <a:prstGeom prst="rect">
            <a:avLst/>
          </a:prstGeom>
          <a:solidFill>
            <a:srgbClr val="047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003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649224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8B8FA3"/>
                </a:solidFill>
                <a:latin typeface="Arial"/>
              </a:defRPr>
            </a:pPr>
            <a:r>
              <a:t>CONFIDENTIAL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0" y="649224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 b="1">
                <a:solidFill>
                  <a:srgbClr val="8B8FA3"/>
                </a:solidFill>
                <a:latin typeface="Arial"/>
              </a:defRPr>
            </a:pPr>
            <a:r>
              <a:t>TOP DOWN CPM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36576"/>
          </a:xfrm>
          <a:prstGeom prst="rect">
            <a:avLst/>
          </a:prstGeom>
          <a:solidFill>
            <a:srgbClr val="047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54864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552"/>
                </a:solidFill>
                <a:latin typeface="Arial"/>
              </a:defRPr>
            </a:pPr>
            <a:r>
              <a:t>[Slide Title]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058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8B8FA3"/>
                </a:solidFill>
                <a:latin typeface="Arial"/>
              </a:defRPr>
            </a:pPr>
            <a:r>
              <a:t>[Content goes here. Use Manrope/Arial for body text at 16-18pt. Keep slides concise with clear visual hierarchy.]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5669280"/>
            <a:ext cx="2377440" cy="73152"/>
          </a:xfrm>
          <a:prstGeom prst="rect">
            <a:avLst/>
          </a:prstGeom>
          <a:solidFill>
            <a:srgbClr val="047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383280" y="5669280"/>
            <a:ext cx="2377440" cy="73152"/>
          </a:xfrm>
          <a:prstGeom prst="rect">
            <a:avLst/>
          </a:prstGeom>
          <a:solidFill>
            <a:srgbClr val="FCAD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035040" y="5669280"/>
            <a:ext cx="2377440" cy="73152"/>
          </a:xfrm>
          <a:prstGeom prst="rect">
            <a:avLst/>
          </a:prstGeom>
          <a:solidFill>
            <a:srgbClr val="ADD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686800" y="5669280"/>
            <a:ext cx="2377440" cy="73152"/>
          </a:xfrm>
          <a:prstGeom prst="rect">
            <a:avLst/>
          </a:prstGeom>
          <a:solidFill>
            <a:srgbClr val="0005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0" y="6382800"/>
            <a:ext cx="12191695" cy="18000"/>
          </a:xfrm>
          <a:prstGeom prst="rect">
            <a:avLst/>
          </a:prstGeom>
          <a:solidFill>
            <a:srgbClr val="047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F8F8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649224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8B8FA3"/>
                </a:solidFill>
                <a:latin typeface="Arial"/>
              </a:defRPr>
            </a:pPr>
            <a:r>
              <a:t>CONFIDENTIAL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0" y="649224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 b="1">
                <a:solidFill>
                  <a:srgbClr val="8B8FA3"/>
                </a:solidFill>
                <a:latin typeface="Arial"/>
              </a:defRPr>
            </a:pPr>
            <a:r>
              <a:t>TOP DOWN CPM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36576"/>
          </a:xfrm>
          <a:prstGeom prst="rect">
            <a:avLst/>
          </a:prstGeom>
          <a:solidFill>
            <a:srgbClr val="047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54864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552"/>
                </a:solidFill>
                <a:latin typeface="Arial"/>
              </a:defRPr>
            </a:pPr>
            <a:r>
              <a:t>[Two Column Layout]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645920"/>
            <a:ext cx="5029200" cy="3840480"/>
          </a:xfrm>
          <a:prstGeom prst="roundRect">
            <a:avLst/>
          </a:prstGeom>
          <a:solidFill>
            <a:srgbClr val="F8F8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011680"/>
            <a:ext cx="4297680" cy="310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>
                <a:solidFill>
                  <a:srgbClr val="000552"/>
                </a:solidFill>
                <a:latin typeface="Arial"/>
              </a:defRPr>
            </a:pPr>
            <a:r>
              <a:t>[Left Column Title]</a:t>
            </a:r>
          </a:p>
          <a:p>
            <a:pPr>
              <a:spcBef>
                <a:spcPts val="1200"/>
              </a:spcBef>
              <a:defRPr sz="1400">
                <a:solidFill>
                  <a:srgbClr val="8B8FA3"/>
                </a:solidFill>
                <a:latin typeface="Arial"/>
              </a:defRPr>
            </a:pPr>
            <a:r>
              <a:t>[Left column content goes here]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645920"/>
            <a:ext cx="5029200" cy="3840480"/>
          </a:xfrm>
          <a:prstGeom prst="roundRect">
            <a:avLst/>
          </a:prstGeom>
          <a:solidFill>
            <a:srgbClr val="F8F8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583680" y="2011680"/>
            <a:ext cx="4297680" cy="310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>
                <a:solidFill>
                  <a:srgbClr val="000552"/>
                </a:solidFill>
                <a:latin typeface="Arial"/>
              </a:defRPr>
            </a:pPr>
            <a:r>
              <a:t>[Right Column Title]</a:t>
            </a:r>
          </a:p>
          <a:p>
            <a:pPr>
              <a:spcBef>
                <a:spcPts val="1200"/>
              </a:spcBef>
              <a:defRPr sz="1400">
                <a:solidFill>
                  <a:srgbClr val="8B8FA3"/>
                </a:solidFill>
                <a:latin typeface="Arial"/>
              </a:defRPr>
            </a:pPr>
            <a:r>
              <a:t>[Right column content goes here]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382800"/>
            <a:ext cx="12191695" cy="18000"/>
          </a:xfrm>
          <a:prstGeom prst="rect">
            <a:avLst/>
          </a:prstGeom>
          <a:solidFill>
            <a:srgbClr val="047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F8F8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649224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8B8FA3"/>
                </a:solidFill>
                <a:latin typeface="Arial"/>
              </a:defRPr>
            </a:pPr>
            <a:r>
              <a:t>CONFIDENTIAL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0" y="649224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 b="1">
                <a:solidFill>
                  <a:srgbClr val="8B8FA3"/>
                </a:solidFill>
                <a:latin typeface="Arial"/>
              </a:defRPr>
            </a:pPr>
            <a:r>
              <a:t>TOP DOWN CPM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36576"/>
          </a:xfrm>
          <a:prstGeom prst="rect">
            <a:avLst/>
          </a:prstGeom>
          <a:solidFill>
            <a:srgbClr val="047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54864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552"/>
                </a:solidFill>
                <a:latin typeface="Arial"/>
              </a:defRPr>
            </a:pPr>
            <a:r>
              <a:t>[Data &amp; Insights]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645920"/>
            <a:ext cx="6858000" cy="4114800"/>
          </a:xfrm>
          <a:prstGeom prst="roundRect">
            <a:avLst/>
          </a:prstGeom>
          <a:solidFill>
            <a:srgbClr val="F8F8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32004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8FA3"/>
                </a:solidFill>
                <a:latin typeface="Arial"/>
              </a:defRPr>
            </a:pPr>
            <a:r>
              <a:t>[Chart / Graph Placeholder]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046720" y="1828800"/>
            <a:ext cx="3383280" cy="1005840"/>
          </a:xfrm>
          <a:prstGeom prst="roundRect">
            <a:avLst/>
          </a:prstGeom>
          <a:solidFill>
            <a:srgbClr val="F8F8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8046720" y="1828800"/>
            <a:ext cx="54864" cy="1005840"/>
          </a:xfrm>
          <a:prstGeom prst="rect">
            <a:avLst/>
          </a:prstGeom>
          <a:solidFill>
            <a:srgbClr val="047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412480" y="2011680"/>
            <a:ext cx="2743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1">
                <a:solidFill>
                  <a:srgbClr val="000552"/>
                </a:solidFill>
                <a:latin typeface="Arial"/>
              </a:defRPr>
            </a:pPr>
            <a:r>
              <a:t>[Metric 1]</a:t>
            </a:r>
          </a:p>
          <a:p>
            <a:pPr>
              <a:defRPr sz="1200">
                <a:solidFill>
                  <a:srgbClr val="8B8FA3"/>
                </a:solidFill>
                <a:latin typeface="Arial"/>
              </a:defRPr>
            </a:pPr>
            <a:r>
              <a:t>[Value or description]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046720" y="3108960"/>
            <a:ext cx="3383280" cy="1005840"/>
          </a:xfrm>
          <a:prstGeom prst="roundRect">
            <a:avLst/>
          </a:prstGeom>
          <a:solidFill>
            <a:srgbClr val="F8F8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046720" y="3108960"/>
            <a:ext cx="54864" cy="1005840"/>
          </a:xfrm>
          <a:prstGeom prst="rect">
            <a:avLst/>
          </a:prstGeom>
          <a:solidFill>
            <a:srgbClr val="FCAD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12480" y="3291840"/>
            <a:ext cx="2743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1">
                <a:solidFill>
                  <a:srgbClr val="000552"/>
                </a:solidFill>
                <a:latin typeface="Arial"/>
              </a:defRPr>
            </a:pPr>
            <a:r>
              <a:t>[Metric 2]</a:t>
            </a:r>
          </a:p>
          <a:p>
            <a:pPr>
              <a:defRPr sz="1200">
                <a:solidFill>
                  <a:srgbClr val="8B8FA3"/>
                </a:solidFill>
                <a:latin typeface="Arial"/>
              </a:defRPr>
            </a:pPr>
            <a:r>
              <a:t>[Value or description]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46720" y="4389120"/>
            <a:ext cx="3383280" cy="1005840"/>
          </a:xfrm>
          <a:prstGeom prst="roundRect">
            <a:avLst/>
          </a:prstGeom>
          <a:solidFill>
            <a:srgbClr val="F8F8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8046720" y="4389120"/>
            <a:ext cx="54864" cy="1005840"/>
          </a:xfrm>
          <a:prstGeom prst="rect">
            <a:avLst/>
          </a:prstGeom>
          <a:solidFill>
            <a:srgbClr val="ADD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12480" y="4572000"/>
            <a:ext cx="2743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1">
                <a:solidFill>
                  <a:srgbClr val="000552"/>
                </a:solidFill>
                <a:latin typeface="Arial"/>
              </a:defRPr>
            </a:pPr>
            <a:r>
              <a:t>[Metric 3]</a:t>
            </a:r>
          </a:p>
          <a:p>
            <a:pPr>
              <a:defRPr sz="1200">
                <a:solidFill>
                  <a:srgbClr val="8B8FA3"/>
                </a:solidFill>
                <a:latin typeface="Arial"/>
              </a:defRPr>
            </a:pPr>
            <a:r>
              <a:t>[Value or description]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382800"/>
            <a:ext cx="12191695" cy="18000"/>
          </a:xfrm>
          <a:prstGeom prst="rect">
            <a:avLst/>
          </a:prstGeom>
          <a:solidFill>
            <a:srgbClr val="047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F8F8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1520" y="649224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8B8FA3"/>
                </a:solidFill>
                <a:latin typeface="Arial"/>
              </a:defRPr>
            </a:pPr>
            <a:r>
              <a:t>CONFIDENTIAL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649224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 b="1">
                <a:solidFill>
                  <a:srgbClr val="8B8FA3"/>
                </a:solidFill>
                <a:latin typeface="Arial"/>
              </a:defRPr>
            </a:pPr>
            <a:r>
              <a:t>TOP DOWN CPM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3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Arial"/>
              </a:defRPr>
            </a:pPr>
            <a:r>
              <a:t>Thank You</a:t>
            </a:r>
          </a:p>
        </p:txBody>
      </p:sp>
      <p:sp>
        <p:nvSpPr>
          <p:cNvPr id="4" name="Rectangle 3"/>
          <p:cNvSpPr/>
          <p:nvPr/>
        </p:nvSpPr>
        <p:spPr>
          <a:xfrm>
            <a:off x="5577840" y="3840480"/>
            <a:ext cx="1005840" cy="45720"/>
          </a:xfrm>
          <a:prstGeom prst="rect">
            <a:avLst/>
          </a:prstGeom>
          <a:solidFill>
            <a:srgbClr val="047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0" y="4114800"/>
            <a:ext cx="82296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8B8FA3"/>
                </a:solidFill>
                <a:latin typeface="Arial"/>
              </a:defRPr>
            </a:pPr>
            <a:r>
              <a:t>[Name] · [email] · [phone]</a:t>
            </a:r>
          </a:p>
          <a:p>
            <a:pPr algn="ctr">
              <a:spcBef>
                <a:spcPts val="800"/>
              </a:spcBef>
              <a:defRPr sz="1600" b="1">
                <a:solidFill>
                  <a:srgbClr val="FCAD00"/>
                </a:solidFill>
                <a:latin typeface="Arial"/>
              </a:defRPr>
            </a:pPr>
            <a:r>
              <a:t>topdowncpm.com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382800"/>
            <a:ext cx="12191695" cy="18000"/>
          </a:xfrm>
          <a:prstGeom prst="rect">
            <a:avLst/>
          </a:prstGeom>
          <a:solidFill>
            <a:srgbClr val="047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003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649224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8B8FA3"/>
                </a:solidFill>
                <a:latin typeface="Arial"/>
              </a:defRPr>
            </a:pPr>
            <a:r>
              <a:t>CONFIDENTIAL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0" y="649224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 b="1">
                <a:solidFill>
                  <a:srgbClr val="8B8FA3"/>
                </a:solidFill>
                <a:latin typeface="Arial"/>
              </a:defRPr>
            </a:pPr>
            <a:r>
              <a:t>TOP DOWN CPM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